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883" y="341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8CDE-7FC2-4BC6-A01C-1F8F420D9A54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868-65D0-45F7-9D5C-09A0CB11D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8CDE-7FC2-4BC6-A01C-1F8F420D9A54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868-65D0-45F7-9D5C-09A0CB11D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2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8CDE-7FC2-4BC6-A01C-1F8F420D9A54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868-65D0-45F7-9D5C-09A0CB11D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8CDE-7FC2-4BC6-A01C-1F8F420D9A54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868-65D0-45F7-9D5C-09A0CB11D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4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8CDE-7FC2-4BC6-A01C-1F8F420D9A54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868-65D0-45F7-9D5C-09A0CB11D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4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8CDE-7FC2-4BC6-A01C-1F8F420D9A54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868-65D0-45F7-9D5C-09A0CB11D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6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6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8CDE-7FC2-4BC6-A01C-1F8F420D9A54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868-65D0-45F7-9D5C-09A0CB11D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8CDE-7FC2-4BC6-A01C-1F8F420D9A54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868-65D0-45F7-9D5C-09A0CB11D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8CDE-7FC2-4BC6-A01C-1F8F420D9A54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868-65D0-45F7-9D5C-09A0CB11D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2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8CDE-7FC2-4BC6-A01C-1F8F420D9A54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868-65D0-45F7-9D5C-09A0CB11D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3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41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38CDE-7FC2-4BC6-A01C-1F8F420D9A54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868-65D0-45F7-9D5C-09A0CB11D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38CDE-7FC2-4BC6-A01C-1F8F420D9A54}" type="datetimeFigureOut">
              <a:rPr lang="en-US" smtClean="0"/>
              <a:pPr/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4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F6868-65D0-45F7-9D5C-09A0CB11DC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owerpoint.jpg"/>
          <p:cNvPicPr>
            <a:picLocks noChangeAspect="1"/>
          </p:cNvPicPr>
          <p:nvPr/>
        </p:nvPicPr>
        <p:blipFill rotWithShape="1">
          <a:blip r:embed="rId2"/>
          <a:srcRect l="-84" t="6994" r="1002" b="1853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227275" y="4697365"/>
            <a:ext cx="7847209" cy="1330056"/>
          </a:xfrm>
        </p:spPr>
        <p:txBody>
          <a:bodyPr>
            <a:noAutofit/>
          </a:bodyPr>
          <a:lstStyle/>
          <a:p>
            <a:pPr algn="l"/>
            <a:r>
              <a:rPr lang="es-MX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Primera Iglesia de Ciudad Equis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Headings)"/>
                <a:cs typeface="Calibri (Headings)"/>
              </a:rPr>
              <a:t/>
            </a:r>
            <a:b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Headings)"/>
                <a:cs typeface="Calibri (Headings)"/>
              </a:rPr>
            </a:br>
            <a:r>
              <a:rPr lang="es-MX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Fecha del evento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36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(Headings)"/>
                <a:cs typeface="Calibri (Headings)"/>
              </a:rPr>
              <a:t> </a:t>
            </a:r>
            <a:endParaRPr lang="en-US" sz="3600" dirty="0">
              <a:solidFill>
                <a:schemeClr val="tx1">
                  <a:lumMod val="65000"/>
                  <a:lumOff val="35000"/>
                </a:schemeClr>
              </a:solidFill>
              <a:latin typeface="Calibri (Headings)"/>
              <a:cs typeface="Calibri (Headings)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98209" y="6065702"/>
            <a:ext cx="856142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Visite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la mesa de El Arte del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Matrimonio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en el lobby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para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más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información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contactos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Juan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Nadie</a:t>
            </a:r>
            <a:r>
              <a:rPr lang="en-US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•  555-5555  •  </a:t>
            </a:r>
            <a:r>
              <a:rPr lang="en-US" sz="20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jNadie@yahoo.com</a:t>
            </a: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28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(Headings)</vt:lpstr>
      <vt:lpstr>Office Theme</vt:lpstr>
      <vt:lpstr>Primera Iglesia de Ciudad Equis  Fecha del evento  </vt:lpstr>
    </vt:vector>
  </TitlesOfParts>
  <Company>FamilyLife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 us for The Art of Marriage, a unique marriage conference with cutting edge videos and timeless truths about God’s plan for marriage!    _____(location)____   on _____ (dates)______   Visit the Art of Marriage table in the lobby for more information or contact ___________________ .  Get Ready to Make a Masterpiece!</dc:title>
  <dc:creator>Jerry McCall</dc:creator>
  <cp:lastModifiedBy>Greg Westbrook</cp:lastModifiedBy>
  <cp:revision>13</cp:revision>
  <dcterms:created xsi:type="dcterms:W3CDTF">2011-06-28T15:13:33Z</dcterms:created>
  <dcterms:modified xsi:type="dcterms:W3CDTF">2019-08-19T13:02:58Z</dcterms:modified>
</cp:coreProperties>
</file>