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1507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1352" y="4057281"/>
            <a:ext cx="7847209" cy="1627515"/>
          </a:xfrm>
        </p:spPr>
        <p:txBody>
          <a:bodyPr>
            <a:noAutofit/>
          </a:bodyPr>
          <a:lstStyle/>
          <a:p>
            <a:pPr algn="l"/>
            <a:r>
              <a:rPr lang="es-MX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Primera Iglesia de Ciudad Equis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  <a:t/>
            </a:r>
            <a:b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</a:br>
            <a:r>
              <a:rPr lang="es-MX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Fecha del evento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  <a:t> 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Calibri (Headings)"/>
              <a:cs typeface="Calibri (Headings)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4209" y="5806622"/>
            <a:ext cx="85614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Visite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la mesa de El Arte del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Matrimonio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en el lobby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más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información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contactos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Juan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Nadie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 555-5555  • 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jNadie@yahoo.com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(Headings)</vt:lpstr>
      <vt:lpstr>Office Theme</vt:lpstr>
      <vt:lpstr>Primera Iglesia de Ciudad Equis  Fecha del evento  </vt:lpstr>
    </vt:vector>
  </TitlesOfParts>
  <Company>FamilyLife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us for The Art of Marriage, a unique marriage conference with cutting edge videos and timeless truths about God’s plan for marriage!    _____(location)____   on _____ (dates)______   Visit the Art of Marriage table in the lobby for more information or contact ___________________ .  Get Ready to Make a Masterpiece!</dc:title>
  <dc:creator>Jerry McCall</dc:creator>
  <cp:lastModifiedBy>Greg Westbrook</cp:lastModifiedBy>
  <cp:revision>11</cp:revision>
  <dcterms:created xsi:type="dcterms:W3CDTF">2011-06-28T15:13:33Z</dcterms:created>
  <dcterms:modified xsi:type="dcterms:W3CDTF">2019-08-19T13:03:29Z</dcterms:modified>
</cp:coreProperties>
</file>